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2300"/>
    <a:srgbClr val="4D7F39"/>
    <a:srgbClr val="B47800"/>
    <a:srgbClr val="698335"/>
    <a:srgbClr val="9A67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-282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09D8C-D10B-44FA-9AD4-50AFFC761B87}" type="datetimeFigureOut">
              <a:rPr kumimoji="1" lang="ja-JP" altLang="en-US" smtClean="0"/>
              <a:t>2016/3/1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39C9F-1F9A-4ACB-884A-C7E5F0651A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289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15616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39C9F-1F9A-4ACB-884A-C7E5F0651AA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590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52A4-AB8E-432F-9092-D77F84320B71}" type="datetimeFigureOut">
              <a:rPr kumimoji="1" lang="ja-JP" altLang="en-US" smtClean="0"/>
              <a:t>2016/3/1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5218-13CF-4A68-AEF9-ABE703B7C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906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52A4-AB8E-432F-9092-D77F84320B71}" type="datetimeFigureOut">
              <a:rPr kumimoji="1" lang="ja-JP" altLang="en-US" smtClean="0"/>
              <a:t>2016/3/1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5218-13CF-4A68-AEF9-ABE703B7C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342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52A4-AB8E-432F-9092-D77F84320B71}" type="datetimeFigureOut">
              <a:rPr kumimoji="1" lang="ja-JP" altLang="en-US" smtClean="0"/>
              <a:t>2016/3/1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5218-13CF-4A68-AEF9-ABE703B7C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60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52A4-AB8E-432F-9092-D77F84320B71}" type="datetimeFigureOut">
              <a:rPr kumimoji="1" lang="ja-JP" altLang="en-US" smtClean="0"/>
              <a:t>2016/3/1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5218-13CF-4A68-AEF9-ABE703B7C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334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52A4-AB8E-432F-9092-D77F84320B71}" type="datetimeFigureOut">
              <a:rPr kumimoji="1" lang="ja-JP" altLang="en-US" smtClean="0"/>
              <a:t>2016/3/1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5218-13CF-4A68-AEF9-ABE703B7C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45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52A4-AB8E-432F-9092-D77F84320B71}" type="datetimeFigureOut">
              <a:rPr kumimoji="1" lang="ja-JP" altLang="en-US" smtClean="0"/>
              <a:t>2016/3/1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5218-13CF-4A68-AEF9-ABE703B7C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174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52A4-AB8E-432F-9092-D77F84320B71}" type="datetimeFigureOut">
              <a:rPr kumimoji="1" lang="ja-JP" altLang="en-US" smtClean="0"/>
              <a:t>2016/3/1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5218-13CF-4A68-AEF9-ABE703B7C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194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52A4-AB8E-432F-9092-D77F84320B71}" type="datetimeFigureOut">
              <a:rPr kumimoji="1" lang="ja-JP" altLang="en-US" smtClean="0"/>
              <a:t>2016/3/1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5218-13CF-4A68-AEF9-ABE703B7C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37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52A4-AB8E-432F-9092-D77F84320B71}" type="datetimeFigureOut">
              <a:rPr kumimoji="1" lang="ja-JP" altLang="en-US" smtClean="0"/>
              <a:t>2016/3/1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5218-13CF-4A68-AEF9-ABE703B7C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10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52A4-AB8E-432F-9092-D77F84320B71}" type="datetimeFigureOut">
              <a:rPr kumimoji="1" lang="ja-JP" altLang="en-US" smtClean="0"/>
              <a:t>2016/3/1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5218-13CF-4A68-AEF9-ABE703B7C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892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52A4-AB8E-432F-9092-D77F84320B71}" type="datetimeFigureOut">
              <a:rPr kumimoji="1" lang="ja-JP" altLang="en-US" smtClean="0"/>
              <a:t>2016/3/1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5218-13CF-4A68-AEF9-ABE703B7C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515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B52A4-AB8E-432F-9092-D77F84320B71}" type="datetimeFigureOut">
              <a:rPr kumimoji="1" lang="ja-JP" altLang="en-US" smtClean="0"/>
              <a:t>2016/3/1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F5218-13CF-4A68-AEF9-ABE703B7C4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72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3508" y="129782"/>
            <a:ext cx="8856984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4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</a:t>
            </a:r>
            <a:r>
              <a:rPr lang="ja-JP" altLang="en-US" sz="400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同じ釜のうどんを食うプロジェクト！</a:t>
            </a:r>
            <a:r>
              <a:rPr lang="en-US" altLang="ja-JP" sz="4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』</a:t>
            </a:r>
            <a:endParaRPr kumimoji="1" lang="ja-JP" altLang="en-US" sz="4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99992" y="779220"/>
            <a:ext cx="460851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チャレンジャーズ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Division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の炊き出しは、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「豚汁」でしたが・・・マスターズ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Division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では、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うどん</a:t>
            </a:r>
            <a:r>
              <a:rPr lang="en-US" altLang="ja-JP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』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を炊き出します！！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皆さまの協力で、美味しいうど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ん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は完成します。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4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１チームは、１品ずつ選りすぐりの具材を</a:t>
            </a:r>
            <a:r>
              <a:rPr lang="ja-JP" altLang="en-US" sz="24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持ち寄り下さい</a:t>
            </a:r>
            <a:r>
              <a:rPr lang="ja-JP" altLang="en-US" sz="2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。</a:t>
            </a:r>
            <a:endParaRPr lang="en-US" altLang="ja-JP" sz="2400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17378" y="2769979"/>
            <a:ext cx="705409" cy="442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7150780" y="2843644"/>
            <a:ext cx="195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 smtClean="0">
                <a:solidFill>
                  <a:srgbClr val="4623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ＦＬＶ実行委員会</a:t>
            </a:r>
            <a:endParaRPr kumimoji="1" lang="ja-JP" altLang="en-US" u="sng" dirty="0">
              <a:solidFill>
                <a:srgbClr val="4623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99992" y="282825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B478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材料</a:t>
            </a:r>
            <a:endParaRPr kumimoji="1" lang="ja-JP" altLang="en-US" sz="2400" dirty="0">
              <a:solidFill>
                <a:srgbClr val="B478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499992" y="3142416"/>
            <a:ext cx="4608512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・実行委員会準備</a:t>
            </a:r>
            <a:endParaRPr lang="en-US" altLang="ja-JP" sz="2400" u="sng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（最高の麺）</a:t>
            </a:r>
            <a:endParaRPr lang="en-US" altLang="ja-JP" sz="2400" u="sng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3200" u="sng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・参加チーム</a:t>
            </a:r>
            <a:r>
              <a:rPr lang="ja-JP" altLang="en-US" sz="3200" u="sng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持ち寄り</a:t>
            </a:r>
            <a:r>
              <a:rPr lang="ja-JP" altLang="en-US" sz="3200" u="sng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食材</a:t>
            </a:r>
            <a:endParaRPr lang="en-US" altLang="ja-JP" sz="3200" u="sng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u="sng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ja-JP" altLang="en-US" sz="2000" u="sng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例：</a:t>
            </a:r>
            <a:r>
              <a:rPr lang="ja-JP" altLang="en-US" sz="2400" u="sng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ネギ、ニンジン、かまぼ</a:t>
            </a:r>
            <a:r>
              <a:rPr lang="ja-JP" altLang="en-US" sz="2400" u="sng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</a:t>
            </a:r>
            <a:r>
              <a:rPr lang="ja-JP" altLang="en-US" sz="2400" u="sng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・・・）</a:t>
            </a:r>
            <a:endParaRPr lang="en-US" altLang="ja-JP" sz="1600" u="sng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5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1" lang="ja-JP" altLang="en-US" sz="1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endParaRPr kumimoji="1" lang="en-US" altLang="ja-JP" sz="500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0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持ちこま</a:t>
            </a:r>
            <a:r>
              <a:rPr lang="ja-JP" altLang="en-US" sz="2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ざる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チーム、食う</a:t>
            </a:r>
            <a:r>
              <a:rPr kumimoji="1" lang="ja-JP" altLang="en-US" sz="2000" dirty="0" err="1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べ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からず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!</a:t>
            </a:r>
          </a:p>
          <a:p>
            <a:endParaRPr kumimoji="1" lang="ja-JP" altLang="en-US" sz="2000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496" y="4524216"/>
            <a:ext cx="45365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kumimoji="1"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画像はイメージです</a:t>
            </a:r>
            <a:endParaRPr kumimoji="1"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味噌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煮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込みうどんのつもりですが、持ち込まれた食材によって、カレーうどんになる場合もあります。</a:t>
            </a:r>
            <a:r>
              <a:rPr kumimoji="1"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kumimoji="1"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71600" y="5301208"/>
            <a:ext cx="7992888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・食材を持ってきてくれたチームのみ対象に、炊き出しを行います！</a:t>
            </a:r>
            <a:endParaRPr kumimoji="1" lang="en-US" altLang="ja-JP" sz="14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・当日受付時に、</a:t>
            </a:r>
            <a:r>
              <a:rPr lang="ja-JP" altLang="en-US" sz="1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選りすぐりの</a:t>
            </a:r>
            <a:r>
              <a:rPr kumimoji="1"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具材をお持ちください。</a:t>
            </a:r>
            <a:endParaRPr kumimoji="1" lang="en-US" altLang="ja-JP" sz="14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・怪しい食材、期限切れ食材など、食材使用の最終判断は実行委員会で行いますが、あくまでも常識の範囲内でお願いします。</a:t>
            </a:r>
            <a:endParaRPr lang="en-US" altLang="ja-JP" sz="14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・出来上がった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うど</a:t>
            </a:r>
            <a:r>
              <a:rPr lang="ja-JP" altLang="en-US" sz="1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ん</a:t>
            </a:r>
            <a:r>
              <a:rPr kumimoji="1"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は、プレイヤーズラウンジにて炊き出ししますのでぜひお越しください。</a:t>
            </a:r>
            <a:endParaRPr kumimoji="1" lang="en-US" altLang="ja-JP" sz="14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・衛星面には十分注意しますが、豚汁による健康被害には責任が取れませんのでご了承ください。</a:t>
            </a:r>
            <a:endParaRPr kumimoji="1" lang="ja-JP" altLang="en-US" sz="1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51520" y="5301208"/>
            <a:ext cx="720080" cy="138499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84039" y="5262880"/>
            <a:ext cx="615553" cy="15951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800" b="1" dirty="0" smtClean="0">
                <a:solidFill>
                  <a:schemeClr val="bg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うどん掟</a:t>
            </a:r>
            <a:endParaRPr kumimoji="1" lang="ja-JP" altLang="en-US" sz="2800" b="1" dirty="0">
              <a:solidFill>
                <a:schemeClr val="bg1"/>
              </a:solidFill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pic>
        <p:nvPicPr>
          <p:cNvPr id="1026" name="Picture 2" descr="http://ohtomo.ku.shopserve.jp/pic-labo/misonikomito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4" y="1052736"/>
            <a:ext cx="4305414" cy="3422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640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504" y="128826"/>
            <a:ext cx="8856984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4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</a:t>
            </a:r>
            <a:r>
              <a:rPr lang="ja-JP" altLang="en-US" sz="4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今日</a:t>
            </a:r>
            <a:r>
              <a:rPr lang="ja-JP" altLang="en-US" sz="4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のうど</a:t>
            </a:r>
            <a:r>
              <a:rPr lang="ja-JP" altLang="en-US" sz="4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ん</a:t>
            </a:r>
            <a:r>
              <a:rPr lang="ja-JP" altLang="en-US" sz="4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食材</a:t>
            </a:r>
            <a:r>
              <a:rPr lang="en-US" altLang="ja-JP" sz="40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』</a:t>
            </a:r>
            <a:endParaRPr kumimoji="1" lang="ja-JP" altLang="en-US" sz="4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618397"/>
              </p:ext>
            </p:extLst>
          </p:nvPr>
        </p:nvGraphicFramePr>
        <p:xfrm>
          <a:off x="107502" y="980728"/>
          <a:ext cx="8856984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164"/>
                <a:gridCol w="1476164"/>
                <a:gridCol w="1476164"/>
                <a:gridCol w="1476164"/>
                <a:gridCol w="1476164"/>
                <a:gridCol w="1476164"/>
              </a:tblGrid>
              <a:tr h="129614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14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14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14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07502" y="6218148"/>
            <a:ext cx="8856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うど</a:t>
            </a:r>
            <a:r>
              <a:rPr lang="ja-JP" altLang="en-US" sz="2800" b="1" dirty="0">
                <a:latin typeface="HGP行書体" panose="03000600000000000000" pitchFamily="66" charset="-128"/>
                <a:ea typeface="HGP行書体" panose="03000600000000000000" pitchFamily="66" charset="-128"/>
              </a:rPr>
              <a:t>ん</a:t>
            </a:r>
            <a:r>
              <a:rPr kumimoji="1" lang="ja-JP" altLang="en-US" sz="2800" b="1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は、</a:t>
            </a:r>
            <a:r>
              <a:rPr kumimoji="1" lang="en-US" altLang="ja-JP" sz="2800" b="1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12</a:t>
            </a:r>
            <a:r>
              <a:rPr kumimoji="1" lang="ja-JP" altLang="en-US" sz="2800" b="1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時より炊き出し予定です。お楽しみに！！</a:t>
            </a:r>
            <a:endParaRPr kumimoji="1" lang="ja-JP" altLang="en-US" sz="2800" b="1" dirty="0"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8094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239</Words>
  <Application>Microsoft Office PowerPoint</Application>
  <PresentationFormat>画面に合わせる (4:3)</PresentationFormat>
  <Paragraphs>25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Jupiter-PC</dc:creator>
  <cp:lastModifiedBy>松田裕雄</cp:lastModifiedBy>
  <cp:revision>20</cp:revision>
  <dcterms:created xsi:type="dcterms:W3CDTF">2015-10-26T01:54:50Z</dcterms:created>
  <dcterms:modified xsi:type="dcterms:W3CDTF">2016-03-01T06:19:32Z</dcterms:modified>
</cp:coreProperties>
</file>